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6" r:id="rId4"/>
    <p:sldId id="258" r:id="rId5"/>
    <p:sldId id="267" r:id="rId6"/>
    <p:sldId id="261" r:id="rId7"/>
    <p:sldId id="268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78" autoAdjust="0"/>
  </p:normalViewPr>
  <p:slideViewPr>
    <p:cSldViewPr snapToGrid="0" snapToObjects="1">
      <p:cViewPr varScale="1">
        <p:scale>
          <a:sx n="94" d="100"/>
          <a:sy n="94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031F-7B96-FE45-94FE-9A20DCA15EA2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C4591-055E-1046-AE78-FCCDDB3E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C4591-055E-1046-AE78-FCCDDB3E17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C4591-055E-1046-AE78-FCCDDB3E17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C4591-055E-1046-AE78-FCCDDB3E17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C4591-055E-1046-AE78-FCCDDB3E17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2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badges </a:t>
            </a:r>
          </a:p>
          <a:p>
            <a:r>
              <a:rPr lang="en-US" dirty="0" smtClean="0"/>
              <a:t>Print</a:t>
            </a:r>
            <a:r>
              <a:rPr lang="en-US" baseline="0" dirty="0" smtClean="0"/>
              <a:t> web pages </a:t>
            </a:r>
          </a:p>
          <a:p>
            <a:r>
              <a:rPr lang="en-US" baseline="0" dirty="0" smtClean="0"/>
              <a:t>Get paper for messages</a:t>
            </a:r>
          </a:p>
          <a:p>
            <a:r>
              <a:rPr lang="en-US" baseline="0" dirty="0" smtClean="0"/>
              <a:t>Scissors </a:t>
            </a:r>
          </a:p>
          <a:p>
            <a:r>
              <a:rPr lang="en-US" baseline="0" dirty="0" smtClean="0"/>
              <a:t>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=WwyJGzZmBe8</a:t>
            </a:r>
          </a:p>
          <a:p>
            <a:r>
              <a:rPr lang="en-US" baseline="0" dirty="0" err="1" smtClean="0"/>
              <a:t>Traceroute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C4591-055E-1046-AE78-FCCDDB3E17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C4591-055E-1046-AE78-FCCDDB3E17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Powtoon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C4591-055E-1046-AE78-FCCDDB3E17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5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content </a:t>
            </a:r>
          </a:p>
          <a:p>
            <a:r>
              <a:rPr lang="en-US" dirty="0" smtClean="0"/>
              <a:t>Add URL </a:t>
            </a:r>
          </a:p>
          <a:p>
            <a:r>
              <a:rPr lang="en-US" dirty="0" smtClean="0"/>
              <a:t>Link</a:t>
            </a:r>
            <a:r>
              <a:rPr lang="en-US" baseline="0" dirty="0" smtClean="0"/>
              <a:t> to others</a:t>
            </a:r>
          </a:p>
          <a:p>
            <a:r>
              <a:rPr lang="en-US" baseline="0" dirty="0" smtClean="0"/>
              <a:t>Score</a:t>
            </a:r>
          </a:p>
          <a:p>
            <a:r>
              <a:rPr lang="en-US" baseline="0" dirty="0" smtClean="0"/>
              <a:t>SEO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C4591-055E-1046-AE78-FCCDDB3E17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C4591-055E-1046-AE78-FCCDDB3E17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6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1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0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83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7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5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2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908B5-717C-8D4B-9508-96CBE40E396B}" type="datetimeFigureOut">
              <a:rPr lang="en-US" smtClean="0"/>
              <a:t>05/10/2014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8BF7-467B-E445-A08F-8830CB3B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hyperlink" Target="http://www.bitesize.com/shadows" TargetMode="External"/><Relationship Id="rId5" Type="http://schemas.openxmlformats.org/officeDocument/2006/relationships/hyperlink" Target="http://www.youtube.com/shadow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.t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t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ggles.webmaker.org/" TargetMode="External"/><Relationship Id="rId4" Type="http://schemas.openxmlformats.org/officeDocument/2006/relationships/hyperlink" Target="https://thimble.webmaker.org" TargetMode="External"/><Relationship Id="rId5" Type="http://schemas.openxmlformats.org/officeDocument/2006/relationships/image" Target="../media/image1.t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419287"/>
            <a:ext cx="859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F7F7F"/>
                </a:solidFill>
              </a:rPr>
              <a:t>Workshop: Computer Networks</a:t>
            </a:r>
            <a:endParaRPr lang="en-US" sz="4800" dirty="0">
              <a:solidFill>
                <a:srgbClr val="7F7F7F"/>
              </a:solidFill>
            </a:endParaRPr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77000"/>
            <a:ext cx="4800600" cy="381000"/>
          </a:xfrm>
          <a:prstGeom prst="rect">
            <a:avLst/>
          </a:prstGeom>
        </p:spPr>
      </p:pic>
      <p:pic>
        <p:nvPicPr>
          <p:cNvPr id="5" name="Picture 4" descr="Banner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0069"/>
            <a:ext cx="859536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2608" y="3556000"/>
            <a:ext cx="53892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Jon Chippindall</a:t>
            </a:r>
          </a:p>
          <a:p>
            <a:pPr algn="ctr"/>
            <a:r>
              <a:rPr lang="en-US" sz="2800" dirty="0" err="1" smtClean="0"/>
              <a:t>www.primarycomputing.co.uk</a:t>
            </a:r>
            <a:endParaRPr lang="en-US" sz="2800" dirty="0" smtClean="0"/>
          </a:p>
          <a:p>
            <a:pPr algn="ctr"/>
            <a:r>
              <a:rPr lang="en-US" sz="2800" dirty="0" smtClean="0"/>
              <a:t>CAS Master Teacher</a:t>
            </a:r>
          </a:p>
          <a:p>
            <a:pPr algn="ctr"/>
            <a:r>
              <a:rPr lang="en-US" sz="2800" dirty="0" smtClean="0"/>
              <a:t>@</a:t>
            </a:r>
            <a:r>
              <a:rPr lang="en-US" sz="2800" dirty="0" err="1" smtClean="0"/>
              <a:t>drchips</a:t>
            </a:r>
            <a:r>
              <a:rPr lang="en-US" sz="2800" dirty="0" smtClean="0"/>
              <a:t>_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4389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4" y="3093319"/>
            <a:ext cx="3935304" cy="312326"/>
          </a:xfrm>
          <a:prstGeom prst="rect">
            <a:avLst/>
          </a:prstGeom>
        </p:spPr>
      </p:pic>
      <p:pic>
        <p:nvPicPr>
          <p:cNvPr id="5" name="Picture 4" descr="Screen Shot 2014-09-25 at 17.54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6998">
            <a:off x="705697" y="1167335"/>
            <a:ext cx="2907988" cy="183206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468" y="2267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Resources and questions…</a:t>
            </a:r>
            <a:endParaRPr lang="en-US" dirty="0"/>
          </a:p>
        </p:txBody>
      </p:sp>
      <p:pic>
        <p:nvPicPr>
          <p:cNvPr id="2" name="Picture 1" descr="Screen Shot 2014-09-28 at 17.14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87" y="1165635"/>
            <a:ext cx="3412567" cy="216006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04936" y="3325699"/>
            <a:ext cx="375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www.code</a:t>
            </a:r>
            <a:r>
              <a:rPr lang="en-US" sz="2800" dirty="0" err="1"/>
              <a:t>-it.co.uk</a:t>
            </a:r>
            <a:endParaRPr lang="en-US" sz="2800" dirty="0"/>
          </a:p>
        </p:txBody>
      </p:sp>
      <p:pic>
        <p:nvPicPr>
          <p:cNvPr id="7" name="Picture 6" descr="Screen Shot 2014-09-28 at 17.16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7" y="3537848"/>
            <a:ext cx="3017590" cy="251729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6129210"/>
            <a:ext cx="4859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www.computingatschool.org.uk</a:t>
            </a:r>
            <a:endParaRPr lang="en-US" sz="2000" dirty="0"/>
          </a:p>
        </p:txBody>
      </p:sp>
      <p:pic>
        <p:nvPicPr>
          <p:cNvPr id="9" name="Picture 8" descr="Screen Shot 2014-09-28 at 17.19.4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87" y="3894879"/>
            <a:ext cx="3283704" cy="225796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839238" y="6152843"/>
            <a:ext cx="375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www.barefootcas.org.uk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00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national curriculum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understand computer networks including the internet; how they can provide multiple services, such as the world wide web; and the opportunities they offer for communication and collaboration </a:t>
            </a:r>
          </a:p>
          <a:p>
            <a:r>
              <a:rPr lang="en-US" dirty="0" smtClean="0"/>
              <a:t>use </a:t>
            </a:r>
            <a:r>
              <a:rPr lang="en-US" dirty="0"/>
              <a:t>search technologies effectively, appreciate how results are selected and ranked, and be discerning in evaluating digital content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77000"/>
            <a:ext cx="4800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9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aims: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Increase subject knowledge around computer networks </a:t>
            </a:r>
          </a:p>
          <a:p>
            <a:endParaRPr lang="en-US" dirty="0"/>
          </a:p>
          <a:p>
            <a:r>
              <a:rPr lang="en-US" dirty="0" smtClean="0"/>
              <a:t>Provide ideas for activities to teach POS statements</a:t>
            </a:r>
            <a:endParaRPr lang="en-US" dirty="0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77000"/>
            <a:ext cx="4800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1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‘Understand computer networks’ 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17637"/>
            <a:ext cx="5282139" cy="49677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Server</a:t>
            </a:r>
            <a:r>
              <a:rPr lang="en-US" dirty="0" smtClean="0"/>
              <a:t>: Provides services on the network, such as logging in, running programs, saving.</a:t>
            </a:r>
          </a:p>
          <a:p>
            <a:endParaRPr lang="en-US" dirty="0"/>
          </a:p>
          <a:p>
            <a:r>
              <a:rPr lang="en-US" b="1" dirty="0" smtClean="0"/>
              <a:t>Clients</a:t>
            </a:r>
            <a:r>
              <a:rPr lang="en-US" dirty="0" smtClean="0"/>
              <a:t>: Access services. </a:t>
            </a:r>
          </a:p>
          <a:p>
            <a:endParaRPr lang="en-US" dirty="0"/>
          </a:p>
          <a:p>
            <a:r>
              <a:rPr lang="en-US" b="1" dirty="0" smtClean="0"/>
              <a:t>Hub/switch: </a:t>
            </a:r>
            <a:r>
              <a:rPr lang="en-US" dirty="0" smtClean="0"/>
              <a:t>Connect everything together.  </a:t>
            </a:r>
          </a:p>
          <a:p>
            <a:endParaRPr lang="en-US" dirty="0"/>
          </a:p>
          <a:p>
            <a:r>
              <a:rPr lang="en-US" b="1" dirty="0" smtClean="0"/>
              <a:t>Why? </a:t>
            </a:r>
            <a:r>
              <a:rPr lang="en-US" dirty="0" smtClean="0"/>
              <a:t>Share services: Printers/internet, programs, saving.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4-09-24 at 19.23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91" y="1517799"/>
            <a:ext cx="3977709" cy="3440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5763" y="5214440"/>
            <a:ext cx="373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Activity: Network hunt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Log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77000"/>
            <a:ext cx="4800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6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75" y="155725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Activity: modeling the internet</a:t>
            </a:r>
            <a:endParaRPr lang="en-US" i="1" dirty="0"/>
          </a:p>
        </p:txBody>
      </p:sp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77000"/>
            <a:ext cx="4800600" cy="38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1445" y="2499345"/>
            <a:ext cx="3675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Websites available </a:t>
            </a:r>
            <a:endParaRPr lang="en-US" b="1" dirty="0" smtClean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dirty="0" smtClean="0">
                <a:hlinkClick r:id="rId4"/>
              </a:rPr>
              <a:t>www.bitesize.com/shadows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www.youtube.com/shadows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www.shadowlantern.com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8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‘The </a:t>
            </a:r>
            <a:r>
              <a:rPr lang="en-US" i="1" dirty="0"/>
              <a:t>opportunities they offer for communication and </a:t>
            </a:r>
            <a:r>
              <a:rPr lang="en-US" i="1" dirty="0" smtClean="0"/>
              <a:t>collaboration’ </a:t>
            </a:r>
            <a:endParaRPr lang="en-US" i="1" dirty="0"/>
          </a:p>
        </p:txBody>
      </p:sp>
      <p:pic>
        <p:nvPicPr>
          <p:cNvPr id="4" name="Picture 3" descr="Screen Shot 2014-09-25 at 17.16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1463"/>
            <a:ext cx="2333796" cy="2156137"/>
          </a:xfrm>
          <a:prstGeom prst="rect">
            <a:avLst/>
          </a:prstGeom>
        </p:spPr>
      </p:pic>
      <p:pic>
        <p:nvPicPr>
          <p:cNvPr id="5" name="Picture 4" descr="Screen Shot 2014-09-25 at 17.17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0" y="4460448"/>
            <a:ext cx="3609523" cy="1883779"/>
          </a:xfrm>
          <a:prstGeom prst="rect">
            <a:avLst/>
          </a:prstGeom>
        </p:spPr>
      </p:pic>
      <p:pic>
        <p:nvPicPr>
          <p:cNvPr id="6" name="Picture 5" descr="Screen Shot 2014-09-25 at 17.18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50" y="2729254"/>
            <a:ext cx="2152037" cy="1731194"/>
          </a:xfrm>
          <a:prstGeom prst="rect">
            <a:avLst/>
          </a:prstGeom>
        </p:spPr>
      </p:pic>
      <p:pic>
        <p:nvPicPr>
          <p:cNvPr id="7" name="Picture 6" descr="Screen Shot 2014-09-25 at 17.20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07" y="2055649"/>
            <a:ext cx="2662104" cy="198195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wordpress-logo-stacked-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13" y="4216913"/>
            <a:ext cx="3222098" cy="2001704"/>
          </a:xfrm>
          <a:prstGeom prst="rect">
            <a:avLst/>
          </a:prstGeom>
        </p:spPr>
      </p:pic>
      <p:pic>
        <p:nvPicPr>
          <p:cNvPr id="9" name="Picture 8" descr="Logo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77000"/>
            <a:ext cx="4800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engines: ‘</a:t>
            </a:r>
            <a:r>
              <a:rPr lang="en-US" i="1" dirty="0" smtClean="0"/>
              <a:t>appreciate </a:t>
            </a:r>
            <a:r>
              <a:rPr lang="en-US" i="1" dirty="0"/>
              <a:t>how results are </a:t>
            </a:r>
            <a:r>
              <a:rPr lang="en-US" i="1" dirty="0" smtClean="0"/>
              <a:t>selected’</a:t>
            </a:r>
            <a:endParaRPr lang="en-US" i="1" dirty="0"/>
          </a:p>
        </p:txBody>
      </p:sp>
      <p:pic>
        <p:nvPicPr>
          <p:cNvPr id="3" name="Picture 2" descr="Screen Shot 2014-09-25 at 17.31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165">
            <a:off x="5466846" y="2362393"/>
            <a:ext cx="3255654" cy="337345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614" y="1793572"/>
            <a:ext cx="5565378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 fontScale="85000" lnSpcReduction="20000"/>
          </a:bodyPr>
          <a:lstStyle>
            <a:lvl1pPr algn="ctr" defTabSz="457200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b="1" i="1" dirty="0" smtClean="0"/>
              <a:t>Activity</a:t>
            </a:r>
            <a:r>
              <a:rPr lang="en-US" i="1" dirty="0" smtClean="0"/>
              <a:t>: setting up your own search engine.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9100" y="3056529"/>
            <a:ext cx="5023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Pupils become web spiders and create their own index of the web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They use this index to respond to searches </a:t>
            </a:r>
            <a:endParaRPr lang="en-US" sz="3200" dirty="0"/>
          </a:p>
        </p:txBody>
      </p:sp>
      <p:pic>
        <p:nvPicPr>
          <p:cNvPr id="6" name="Picture 5" descr="Log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77000"/>
            <a:ext cx="4800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2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85" y="218065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‘appreciate </a:t>
            </a:r>
            <a:r>
              <a:rPr lang="en-US" i="1" dirty="0"/>
              <a:t>how results are </a:t>
            </a:r>
            <a:r>
              <a:rPr lang="en-US" i="1" dirty="0" smtClean="0"/>
              <a:t>ranked’</a:t>
            </a:r>
            <a:endParaRPr lang="en-US" i="1" dirty="0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77000"/>
            <a:ext cx="4800600" cy="381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29806" cy="4967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Activity:</a:t>
            </a:r>
            <a:endParaRPr lang="en-US" dirty="0"/>
          </a:p>
          <a:p>
            <a:r>
              <a:rPr lang="en-US" dirty="0" smtClean="0"/>
              <a:t>Create a ‘webpage’ about frogs!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4-09-25 at 17.44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31" y="2937305"/>
            <a:ext cx="4535367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0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8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Curriculum +            HTML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97022"/>
            <a:ext cx="8229600" cy="4967700"/>
          </a:xfrm>
        </p:spPr>
        <p:txBody>
          <a:bodyPr/>
          <a:lstStyle/>
          <a:p>
            <a:r>
              <a:rPr lang="en-US" dirty="0" smtClean="0"/>
              <a:t>Mozilla </a:t>
            </a:r>
          </a:p>
          <a:p>
            <a:endParaRPr lang="en-US" dirty="0"/>
          </a:p>
          <a:p>
            <a:pPr lvl="1"/>
            <a:r>
              <a:rPr lang="en-US" dirty="0" smtClean="0"/>
              <a:t>X-Ray Goggles: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b="1" dirty="0">
                <a:hlinkClick r:id="rId3"/>
              </a:rPr>
              <a:t>goggles</a:t>
            </a:r>
            <a:r>
              <a:rPr lang="en-US" dirty="0">
                <a:hlinkClick r:id="rId3"/>
              </a:rPr>
              <a:t>.webmaker.org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Thimble: </a:t>
            </a: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thimble.webmaker.org</a:t>
            </a:r>
            <a:endParaRPr lang="en-US" dirty="0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77000"/>
            <a:ext cx="4800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7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229</TotalTime>
  <Words>288</Words>
  <Application>Microsoft Macintosh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Computing national curriculum 2014</vt:lpstr>
      <vt:lpstr>Session aims:</vt:lpstr>
      <vt:lpstr>‘Understand computer networks’ </vt:lpstr>
      <vt:lpstr>Activity: modeling the internet</vt:lpstr>
      <vt:lpstr>‘The opportunities they offer for communication and collaboration’ </vt:lpstr>
      <vt:lpstr>Search engines: ‘appreciate how results are selected’</vt:lpstr>
      <vt:lpstr>‘appreciate how results are ranked’</vt:lpstr>
      <vt:lpstr>Curriculum +            HTML </vt:lpstr>
      <vt:lpstr>Resources and questions…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Chippindall</dc:creator>
  <cp:lastModifiedBy>Jonathan Chippindall</cp:lastModifiedBy>
  <cp:revision>27</cp:revision>
  <cp:lastPrinted>2014-09-30T16:36:14Z</cp:lastPrinted>
  <dcterms:created xsi:type="dcterms:W3CDTF">2014-09-24T17:13:36Z</dcterms:created>
  <dcterms:modified xsi:type="dcterms:W3CDTF">2014-10-05T15:39:21Z</dcterms:modified>
</cp:coreProperties>
</file>