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9" r:id="rId4"/>
    <p:sldId id="257" r:id="rId5"/>
    <p:sldId id="260" r:id="rId6"/>
    <p:sldId id="258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D1D15-CB3C-9C40-A9CB-662317CEEDB8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9D6E0-FD71-D846-9EA2-41804EF2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9D6E0-FD71-D846-9EA2-41804EF219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1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9D6E0-FD71-D846-9EA2-41804EF219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2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9D6E0-FD71-D846-9EA2-41804EF219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47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9D6E0-FD71-D846-9EA2-41804EF219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9D6E0-FD71-D846-9EA2-41804EF219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03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9D6E0-FD71-D846-9EA2-41804EF219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8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5AB3-1DA8-4D46-A7A2-D4CDDCEEE51F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D743-09DE-7641-AC7C-63221663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5AB3-1DA8-4D46-A7A2-D4CDDCEEE51F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D743-09DE-7641-AC7C-63221663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5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5AB3-1DA8-4D46-A7A2-D4CDDCEEE51F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D743-09DE-7641-AC7C-63221663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6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687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5AB3-1DA8-4D46-A7A2-D4CDDCEEE51F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D743-09DE-7641-AC7C-63221663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6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5AB3-1DA8-4D46-A7A2-D4CDDCEEE51F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D743-09DE-7641-AC7C-63221663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6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5AB3-1DA8-4D46-A7A2-D4CDDCEEE51F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D743-09DE-7641-AC7C-63221663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7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5AB3-1DA8-4D46-A7A2-D4CDDCEEE51F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D743-09DE-7641-AC7C-63221663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6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5AB3-1DA8-4D46-A7A2-D4CDDCEEE51F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D743-09DE-7641-AC7C-63221663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2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5AB3-1DA8-4D46-A7A2-D4CDDCEEE51F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D743-09DE-7641-AC7C-63221663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8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5AB3-1DA8-4D46-A7A2-D4CDDCEEE51F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D743-09DE-7641-AC7C-63221663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7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5AB3-1DA8-4D46-A7A2-D4CDDCEEE51F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D743-09DE-7641-AC7C-63221663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9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95AB3-1DA8-4D46-A7A2-D4CDDCEEE51F}" type="datetimeFigureOut">
              <a:rPr lang="en-US" smtClean="0"/>
              <a:t>02/10/2014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9D743-09DE-7641-AC7C-63221663F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1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23892"/>
            <a:ext cx="7542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F7F7F"/>
                </a:solidFill>
              </a:rPr>
              <a:t>Assessment of Computing</a:t>
            </a:r>
            <a:endParaRPr lang="en-US" sz="4800" dirty="0">
              <a:solidFill>
                <a:srgbClr val="7F7F7F"/>
              </a:solidFill>
            </a:endParaRPr>
          </a:p>
        </p:txBody>
      </p:sp>
      <p:pic>
        <p:nvPicPr>
          <p:cNvPr id="4" name="Picture 3" descr="Logo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435574"/>
            <a:ext cx="4800600" cy="381000"/>
          </a:xfrm>
          <a:prstGeom prst="rect">
            <a:avLst/>
          </a:prstGeom>
        </p:spPr>
      </p:pic>
      <p:pic>
        <p:nvPicPr>
          <p:cNvPr id="5" name="Picture 4" descr="Banner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70069"/>
            <a:ext cx="859536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700" y="3556000"/>
            <a:ext cx="84593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Jon Chippindall</a:t>
            </a:r>
          </a:p>
          <a:p>
            <a:pPr algn="ctr"/>
            <a:r>
              <a:rPr lang="en-US" sz="2000" dirty="0" err="1" smtClean="0"/>
              <a:t>Crumpsall</a:t>
            </a:r>
            <a:r>
              <a:rPr lang="en-US" sz="2000" dirty="0" smtClean="0"/>
              <a:t> Lane Primary School </a:t>
            </a:r>
          </a:p>
          <a:p>
            <a:pPr algn="ctr"/>
            <a:r>
              <a:rPr lang="en-US" sz="2000" dirty="0" err="1" smtClean="0"/>
              <a:t>www.primarycomputing.co.uk</a:t>
            </a:r>
            <a:endParaRPr lang="en-US" sz="2000" dirty="0" smtClean="0"/>
          </a:p>
          <a:p>
            <a:pPr algn="ctr"/>
            <a:r>
              <a:rPr lang="en-US" sz="2000" dirty="0" smtClean="0"/>
              <a:t>CAS Master Teacher</a:t>
            </a:r>
          </a:p>
          <a:p>
            <a:pPr algn="ctr"/>
            <a:r>
              <a:rPr lang="en-US" sz="2000" dirty="0" smtClean="0"/>
              <a:t>@</a:t>
            </a:r>
            <a:r>
              <a:rPr lang="en-US" sz="2000" dirty="0" err="1" smtClean="0"/>
              <a:t>drchips</a:t>
            </a:r>
            <a:r>
              <a:rPr lang="en-US" sz="2000" dirty="0" smtClean="0"/>
              <a:t>_ </a:t>
            </a:r>
          </a:p>
          <a:p>
            <a:pPr algn="ctr"/>
            <a:r>
              <a:rPr lang="en-US" sz="2000" i="1" dirty="0" err="1" smtClean="0"/>
              <a:t>www.barefootcas.org.uk</a:t>
            </a:r>
            <a:endParaRPr lang="en-US" sz="2000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7370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24 at 20.3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2" y="1338759"/>
            <a:ext cx="3127374" cy="4429519"/>
          </a:xfrm>
          <a:prstGeom prst="rect">
            <a:avLst/>
          </a:prstGeom>
        </p:spPr>
      </p:pic>
      <p:pic>
        <p:nvPicPr>
          <p:cNvPr id="5" name="Picture 4" descr="Screen Shot 2014-09-24 at 20.32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526" y="723471"/>
            <a:ext cx="5117850" cy="60704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023724" y="3553519"/>
            <a:ext cx="10370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1128" y="138695"/>
            <a:ext cx="82730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Computing at School: Criteria based approach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534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24 at 20.3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2" y="1338759"/>
            <a:ext cx="3127374" cy="4429519"/>
          </a:xfrm>
          <a:prstGeom prst="rect">
            <a:avLst/>
          </a:prstGeom>
        </p:spPr>
      </p:pic>
      <p:pic>
        <p:nvPicPr>
          <p:cNvPr id="5" name="Picture 4" descr="Screen Shot 2014-09-24 at 20.32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526" y="723471"/>
            <a:ext cx="5117850" cy="60704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023724" y="3553519"/>
            <a:ext cx="10370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1128" y="138695"/>
            <a:ext cx="82730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Computing at School: Criteria based approach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3855526" y="2837597"/>
            <a:ext cx="2093651" cy="80093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504D"/>
                </a:solidFill>
              </a:ln>
            </a:endParaRPr>
          </a:p>
        </p:txBody>
      </p:sp>
      <p:sp>
        <p:nvSpPr>
          <p:cNvPr id="9" name="Oval 8"/>
          <p:cNvSpPr/>
          <p:nvPr/>
        </p:nvSpPr>
        <p:spPr>
          <a:xfrm>
            <a:off x="5640279" y="1727730"/>
            <a:ext cx="1738990" cy="61786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504D"/>
                </a:solidFill>
              </a:ln>
            </a:endParaRPr>
          </a:p>
        </p:txBody>
      </p:sp>
      <p:sp>
        <p:nvSpPr>
          <p:cNvPr id="10" name="Oval 9"/>
          <p:cNvSpPr/>
          <p:nvPr/>
        </p:nvSpPr>
        <p:spPr>
          <a:xfrm>
            <a:off x="7116132" y="2837597"/>
            <a:ext cx="1731396" cy="5034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504D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1722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4 at 20.34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655" y="1540415"/>
            <a:ext cx="9658845" cy="3271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128" y="431083"/>
            <a:ext cx="82730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Computing at School: Progression Pathways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3052" y="5354763"/>
            <a:ext cx="8673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Curriculum +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Mapping of computational thinking coming soon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373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4 at 20.34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655" y="1540415"/>
            <a:ext cx="9658845" cy="3271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128" y="431083"/>
            <a:ext cx="82730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Computing at School: Progression Pathways 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327863" y="3238064"/>
            <a:ext cx="1682906" cy="80093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504D"/>
                </a:solidFill>
              </a:ln>
            </a:endParaRPr>
          </a:p>
        </p:txBody>
      </p:sp>
      <p:sp>
        <p:nvSpPr>
          <p:cNvPr id="5" name="Oval 4"/>
          <p:cNvSpPr/>
          <p:nvPr/>
        </p:nvSpPr>
        <p:spPr>
          <a:xfrm>
            <a:off x="1832535" y="2589530"/>
            <a:ext cx="1682906" cy="80093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504D"/>
                </a:solidFill>
              </a:ln>
            </a:endParaRPr>
          </a:p>
        </p:txBody>
      </p:sp>
      <p:sp>
        <p:nvSpPr>
          <p:cNvPr id="6" name="Oval 5"/>
          <p:cNvSpPr/>
          <p:nvPr/>
        </p:nvSpPr>
        <p:spPr>
          <a:xfrm>
            <a:off x="3243600" y="3337591"/>
            <a:ext cx="1682906" cy="80093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504D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4748737" y="1944199"/>
            <a:ext cx="1682906" cy="80093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504D"/>
                </a:solidFill>
              </a:ln>
            </a:endParaRPr>
          </a:p>
        </p:txBody>
      </p:sp>
      <p:sp>
        <p:nvSpPr>
          <p:cNvPr id="8" name="Oval 7"/>
          <p:cNvSpPr/>
          <p:nvPr/>
        </p:nvSpPr>
        <p:spPr>
          <a:xfrm>
            <a:off x="6242114" y="3243982"/>
            <a:ext cx="1682906" cy="80093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504D"/>
                </a:solidFill>
              </a:ln>
            </a:endParaRPr>
          </a:p>
        </p:txBody>
      </p:sp>
      <p:sp>
        <p:nvSpPr>
          <p:cNvPr id="9" name="Oval 8"/>
          <p:cNvSpPr/>
          <p:nvPr/>
        </p:nvSpPr>
        <p:spPr>
          <a:xfrm>
            <a:off x="7641284" y="3313695"/>
            <a:ext cx="1682906" cy="80093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504D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6325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128" y="431083"/>
            <a:ext cx="82730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www.crumpsalllaneprimay.org</a:t>
            </a:r>
            <a:endParaRPr lang="en-US" sz="3200" dirty="0"/>
          </a:p>
        </p:txBody>
      </p:sp>
      <p:pic>
        <p:nvPicPr>
          <p:cNvPr id="2" name="Picture 1" descr="Screen Shot 2014-10-02 at 19.42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8521700" cy="440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127" y="5766727"/>
            <a:ext cx="359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Exceeded/working towards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Summative and formative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6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128" y="431083"/>
            <a:ext cx="82730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Gathering evidence…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26273" y="1015859"/>
            <a:ext cx="7013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Can pupils apply their skills and understanding?</a:t>
            </a:r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31128" y="1568580"/>
            <a:ext cx="47250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Games (Scratch 2 online)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Screenshots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Worksheets (design)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Quotes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Blog posts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Photos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Video tutorials 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7" name="Picture 6" descr="Screen Shot 2014-10-02 at 19.57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59" y="127917"/>
            <a:ext cx="2142276" cy="2856368"/>
          </a:xfrm>
          <a:prstGeom prst="rect">
            <a:avLst/>
          </a:prstGeom>
        </p:spPr>
      </p:pic>
      <p:pic>
        <p:nvPicPr>
          <p:cNvPr id="8" name="Picture 7" descr="Screen Shot 2014-10-02 at 19.58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87" y="4540166"/>
            <a:ext cx="3878407" cy="2080899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9" name="Picture 8" descr="Screen Shot 2014-10-02 at 19.59.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02" y="2606701"/>
            <a:ext cx="4925233" cy="1815949"/>
          </a:xfrm>
          <a:prstGeom prst="rect">
            <a:avLst/>
          </a:prstGeom>
        </p:spPr>
      </p:pic>
      <p:pic>
        <p:nvPicPr>
          <p:cNvPr id="10" name="Picture 9" descr="Screen Shot 2014-10-02 at 20.00.5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80" y="4594279"/>
            <a:ext cx="2814419" cy="2108044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65129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93</Words>
  <Application>Microsoft Macintosh PowerPoint</Application>
  <PresentationFormat>On-screen Show (4:3)</PresentationFormat>
  <Paragraphs>31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Chippindall</dc:creator>
  <cp:lastModifiedBy>Jonathan Chippindall</cp:lastModifiedBy>
  <cp:revision>6</cp:revision>
  <cp:lastPrinted>2014-10-02T19:02:36Z</cp:lastPrinted>
  <dcterms:created xsi:type="dcterms:W3CDTF">2014-09-24T19:32:11Z</dcterms:created>
  <dcterms:modified xsi:type="dcterms:W3CDTF">2014-10-02T19:15:39Z</dcterms:modified>
</cp:coreProperties>
</file>