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8" r:id="rId4"/>
    <p:sldId id="259" r:id="rId5"/>
    <p:sldId id="264" r:id="rId6"/>
    <p:sldId id="265" r:id="rId7"/>
    <p:sldId id="266" r:id="rId8"/>
    <p:sldId id="268" r:id="rId9"/>
    <p:sldId id="271" r:id="rId10"/>
    <p:sldId id="275" r:id="rId11"/>
    <p:sldId id="27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CC"/>
    <a:srgbClr val="6699FF"/>
    <a:srgbClr val="66CC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9" d="100"/>
          <a:sy n="99" d="100"/>
        </p:scale>
        <p:origin x="15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9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235C0E0-A6B7-4927-B134-880B05FC17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B6B31B5-4153-4E34-9377-72C832729C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44EA48C-3DA0-414B-BEE5-DF92A3B85B9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C3FDD38E-7C0E-4A22-B441-0A9763BEA1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9A17FE1B-6D2D-4882-86D1-5322A30EC5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7D251E68-7542-421B-B526-F66990901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77A610A-DBDD-49C5-A632-988BFEEAD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1D969487-4215-4351-B75D-1E4AB4BF30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746D39-980D-4BD1-8F9D-E6AEA1FD9A5B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E9872B3-CF3C-4DCA-B460-0D3E66918C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3D79C15-01A9-413D-BBFB-647FF305D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8D5581-85EF-4559-91D6-1FCE7A382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1C9306-29F0-4700-9619-BC43C8E9C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8CB877-8688-42B3-9A01-FE750D368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9CA75-4C2F-4A17-94D7-E477247AB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30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115761-0C6C-4D59-901C-32A106186D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EA185C-23C0-46C6-9ECA-AEDB57A890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9E4595-CFCB-4DD6-B3F3-F469947FE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A61F-7A45-4172-8C63-DD193D173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90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ACC594-4907-4C7D-A262-04D3ADDE3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6C4121-38BC-46FE-AD0E-B3D485C9E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960D72-E389-4F0A-BDFD-30F1EBC5DC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E48A7-E930-4951-B8C9-C2E10CBD2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22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55E1F4-E53A-4483-AA5C-DEE88A705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48A47-9F0A-4A00-B2AF-A35028E0EE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41C442-D912-418E-8032-4199B8E5A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9595-78F6-4F5A-AF57-66CEFDC2E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67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4DC140-C325-41FF-921B-7ED5B05FC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1DF48E-7678-4D40-A166-E803AD03BD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9A435C-4F80-477D-8288-385F0E7F3C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EE295-EB95-4A41-9379-7D1F70563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44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50A148-C3CB-463F-9C14-5949D2584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697BF2-2096-4C3A-8FEA-BDA19DAD8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3D4FDB-754E-4D26-901E-7BE02126CE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716E-0BE7-40B4-A9BD-A54C90BAA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18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60A72B-9E1D-4C8B-BBCD-5A95EB91A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C6DE19-61D3-4885-AFAC-2BE3EAC8F0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D253DB-31E7-485B-B08E-6B14426E1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71AB0-2D02-46BC-8207-E8E62E631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75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74A10A-434B-4812-9A78-E7C7DB75E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33A3D9-E67E-4349-9BD0-DC4C2448C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DBBE85-FEC4-4151-A254-BB43F34B6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9E43C-6E47-493F-82F9-934C56608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48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302706-06AE-4CE0-A731-DB729662B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7A8E57-A518-4785-9A7E-992C6BEC2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80ED98-1F2F-42CB-9C73-D8416AB3D5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CDD0-9B41-46D5-9194-8E6E1C2DF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39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97DC7-B2B3-4982-96A0-385E7B595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C47292-8F56-4F43-9FEE-2963C4448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222869-5EE6-425A-A167-678DA95FF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4B2BA-570A-45B9-9B64-9CDAE2AD6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0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4BC73D-67A6-4EC1-A30B-94C01F799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7274BD-9CC2-45CB-B401-61A18014C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640922-C39F-4D42-9556-8F6F37500B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9DB25-EC6A-48EE-87B9-A7065AD077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7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013A5E-C04A-436A-BD94-0046BE52F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70E593-95C5-46C5-A1A0-F26E47FE0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402DFA-3087-4A6D-AB26-3FE5692F16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7457DFF-67B9-4D13-B0C5-A5FDB62F5B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DDD26E-62B2-415D-9430-E460577BC1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1839129-C08F-4D90-937B-C73D4949F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0B82884-DE0A-49DE-BE85-A44BE2E8D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  <a:solidFill>
            <a:srgbClr val="66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6000">
                <a:latin typeface="Comic Sans MS" panose="030F0702030302020204" pitchFamily="66" charset="0"/>
              </a:rPr>
              <a:t>Quel temps fait-il?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96DA6F44-CE8E-4EB9-9034-6B449F9CB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15000"/>
            <a:ext cx="2959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 b="1">
                <a:solidFill>
                  <a:srgbClr val="3333CC"/>
                </a:solidFill>
                <a:latin typeface="Comic Sans MS" panose="030F0702030302020204" pitchFamily="66" charset="0"/>
              </a:rPr>
              <a:t>Il pleut.</a:t>
            </a:r>
            <a:endParaRPr lang="en-US" altLang="en-US" sz="4400" b="1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053" name="Object 5">
            <a:extLst>
              <a:ext uri="{FF2B5EF4-FFF2-40B4-BE49-F238E27FC236}">
                <a16:creationId xmlns:a16="http://schemas.microsoft.com/office/drawing/2014/main" id="{3C569244-5365-4157-B908-16E013D88A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209800"/>
          <a:ext cx="26828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orelPhotoPaint.Image.8" r:id="rId3" imgW="1462604" imgH="1703994" progId="CorelPhotoPaint.Image.8">
                  <p:embed/>
                </p:oleObj>
              </mc:Choice>
              <mc:Fallback>
                <p:oleObj name="CorelPhotoPaint.Image.8" r:id="rId3" imgW="1462604" imgH="1703994" progId="CorelPhotoPaint.Imag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09800"/>
                        <a:ext cx="2682875" cy="31242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75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  <p:bldP spid="205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FD75135-5271-42FA-8348-AE166CD39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  <a:solidFill>
            <a:srgbClr val="66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6000">
                <a:latin typeface="Comic Sans MS" panose="030F0702030302020204" pitchFamily="66" charset="0"/>
              </a:rPr>
              <a:t>Quel temps fait-il?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57CB9D91-07AB-4330-8B29-5B93388CB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3824288"/>
            <a:ext cx="2757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33CC"/>
                </a:solidFill>
                <a:latin typeface="Comic Sans MS" panose="030F0702030302020204" pitchFamily="66" charset="0"/>
              </a:rPr>
              <a:t>Il y a du vent.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B7C89B2F-3271-4F82-BEBF-D9475A73A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3824288"/>
            <a:ext cx="2884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33CC"/>
                </a:solidFill>
                <a:latin typeface="Comic Sans MS" panose="030F0702030302020204" pitchFamily="66" charset="0"/>
              </a:rPr>
              <a:t>Il y a du soleil.</a:t>
            </a: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EDB55EE0-2EAC-4A33-B8AF-5A5DE9291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6110288"/>
            <a:ext cx="1654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33CC"/>
                </a:solidFill>
                <a:latin typeface="Comic Sans MS" panose="030F0702030302020204" pitchFamily="66" charset="0"/>
              </a:rPr>
              <a:t>Il neige.</a:t>
            </a: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5429F743-5E9B-4A55-BD87-943C864E7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110288"/>
            <a:ext cx="1620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33CC"/>
                </a:solidFill>
                <a:latin typeface="Comic Sans MS" panose="030F0702030302020204" pitchFamily="66" charset="0"/>
              </a:rPr>
              <a:t>Il pleut.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4BFB190A-662A-4B7B-A76E-6386CF7D4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110288"/>
            <a:ext cx="2951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33CC"/>
                </a:solidFill>
                <a:latin typeface="Comic Sans MS" panose="030F0702030302020204" pitchFamily="66" charset="0"/>
              </a:rPr>
              <a:t>Il y a un orage.</a:t>
            </a:r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E265F176-6E2A-4107-9C66-076C9C7A2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3824288"/>
            <a:ext cx="1654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33CC"/>
                </a:solidFill>
                <a:latin typeface="Comic Sans MS" panose="030F0702030302020204" pitchFamily="66" charset="0"/>
              </a:rPr>
              <a:t>Il neige.</a:t>
            </a:r>
          </a:p>
        </p:txBody>
      </p:sp>
      <p:pic>
        <p:nvPicPr>
          <p:cNvPr id="21527" name="Picture 23" descr="clouds4">
            <a:extLst>
              <a:ext uri="{FF2B5EF4-FFF2-40B4-BE49-F238E27FC236}">
                <a16:creationId xmlns:a16="http://schemas.microsoft.com/office/drawing/2014/main" id="{AE00C00E-C000-4917-B20E-5E430D0B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4495800"/>
            <a:ext cx="1377950" cy="15240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28" name="Object 24">
            <a:extLst>
              <a:ext uri="{FF2B5EF4-FFF2-40B4-BE49-F238E27FC236}">
                <a16:creationId xmlns:a16="http://schemas.microsoft.com/office/drawing/2014/main" id="{7901D25D-9030-4316-BB74-06D96531BE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4495800"/>
          <a:ext cx="16002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CorelPhotoPaint.Image.8" r:id="rId4" imgW="2285846" imgH="2152852" progId="CorelPhotoPaint.Image.8">
                  <p:embed/>
                </p:oleObj>
              </mc:Choice>
              <mc:Fallback>
                <p:oleObj name="CorelPhotoPaint.Image.8" r:id="rId4" imgW="2285846" imgH="2152852" progId="CorelPhotoPaint.Image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95800"/>
                        <a:ext cx="1600200" cy="150812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29" name="Picture 25" descr="snowman7">
            <a:extLst>
              <a:ext uri="{FF2B5EF4-FFF2-40B4-BE49-F238E27FC236}">
                <a16:creationId xmlns:a16="http://schemas.microsoft.com/office/drawing/2014/main" id="{C44CDD5B-CD48-4F01-8D6C-73810B2DE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4495800"/>
            <a:ext cx="1328737" cy="15240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 descr="wind3">
            <a:extLst>
              <a:ext uri="{FF2B5EF4-FFF2-40B4-BE49-F238E27FC236}">
                <a16:creationId xmlns:a16="http://schemas.microsoft.com/office/drawing/2014/main" id="{19B462DB-E47F-4CD4-B431-D699D67A3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981200"/>
            <a:ext cx="1390650" cy="17526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31" name="Object 27">
            <a:extLst>
              <a:ext uri="{FF2B5EF4-FFF2-40B4-BE49-F238E27FC236}">
                <a16:creationId xmlns:a16="http://schemas.microsoft.com/office/drawing/2014/main" id="{DABA5042-C808-4BE8-8295-4E6596D87B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1981200"/>
          <a:ext cx="16525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CorelPhotoPaint.Image.8" r:id="rId8" imgW="2252598" imgH="2285846" progId="CorelPhotoPaint.Image.8">
                  <p:embed/>
                </p:oleObj>
              </mc:Choice>
              <mc:Fallback>
                <p:oleObj name="CorelPhotoPaint.Image.8" r:id="rId8" imgW="2252598" imgH="2285846" progId="CorelPhotoPaint.Image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981200"/>
                        <a:ext cx="1652588" cy="16764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32" name="Picture 28" descr="snowman nicola3">
            <a:extLst>
              <a:ext uri="{FF2B5EF4-FFF2-40B4-BE49-F238E27FC236}">
                <a16:creationId xmlns:a16="http://schemas.microsoft.com/office/drawing/2014/main" id="{174A66B9-7AF6-435A-9749-D886A5C2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905000"/>
            <a:ext cx="1238250" cy="18288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4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12" grpId="0" autoUpdateAnimBg="0"/>
      <p:bldP spid="21513" grpId="0" autoUpdateAnimBg="0"/>
      <p:bldP spid="21514" grpId="0" autoUpdateAnimBg="0"/>
      <p:bldP spid="21515" grpId="0" autoUpdateAnimBg="0"/>
      <p:bldP spid="21516" grpId="0" autoUpdateAnimBg="0"/>
      <p:bldP spid="2151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2E78289-63F6-4C35-A647-83437DD3D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  <a:solidFill>
            <a:srgbClr val="66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6000">
                <a:latin typeface="Comic Sans MS" panose="030F0702030302020204" pitchFamily="66" charset="0"/>
              </a:rPr>
              <a:t>Quel temps fait-il?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15007145-3F48-42A3-8DCC-25D3E943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953000"/>
            <a:ext cx="47736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 b="1">
                <a:solidFill>
                  <a:srgbClr val="3333CC"/>
                </a:solidFill>
                <a:latin typeface="Comic Sans MS" panose="030F0702030302020204" pitchFamily="66" charset="0"/>
              </a:rPr>
              <a:t>Il fait chaud.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6DC5CE38-B960-444C-AD52-8D7E32F30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2743200"/>
            <a:ext cx="4518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 b="1">
                <a:solidFill>
                  <a:srgbClr val="3333CC"/>
                </a:solidFill>
                <a:latin typeface="Comic Sans MS" panose="030F0702030302020204" pitchFamily="66" charset="0"/>
              </a:rPr>
              <a:t>Il fait froid.</a:t>
            </a:r>
            <a:endParaRPr lang="en-US" altLang="en-US" sz="4400" b="1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540" name="Picture 12" descr="hot">
            <a:extLst>
              <a:ext uri="{FF2B5EF4-FFF2-40B4-BE49-F238E27FC236}">
                <a16:creationId xmlns:a16="http://schemas.microsoft.com/office/drawing/2014/main" id="{84AB54DA-8F3E-46CE-BBDC-CE4FCAFCA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4419600"/>
            <a:ext cx="1733550" cy="18288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1" name="Picture 13" descr="cold">
            <a:extLst>
              <a:ext uri="{FF2B5EF4-FFF2-40B4-BE49-F238E27FC236}">
                <a16:creationId xmlns:a16="http://schemas.microsoft.com/office/drawing/2014/main" id="{CA273E53-FE19-4CEA-A841-83468CACA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1700213" cy="18288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9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 autoUpdateAnimBg="0"/>
      <p:bldP spid="22535" grpId="0" autoUpdateAnimBg="0"/>
      <p:bldP spid="2253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D98EBC5-BE36-4B28-BD00-E725ADC21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  <a:solidFill>
            <a:srgbClr val="66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6000">
                <a:latin typeface="Comic Sans MS" panose="030F0702030302020204" pitchFamily="66" charset="0"/>
              </a:rPr>
              <a:t>Quel temps fait-il?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CCFA6C2C-D416-47FF-9F31-B8973E98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15000"/>
            <a:ext cx="3022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 b="1">
                <a:solidFill>
                  <a:srgbClr val="3333CC"/>
                </a:solidFill>
                <a:latin typeface="Comic Sans MS" panose="030F0702030302020204" pitchFamily="66" charset="0"/>
              </a:rPr>
              <a:t>Il neige.</a:t>
            </a:r>
            <a:endParaRPr lang="en-US" altLang="en-US" sz="4400" b="1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9" name="Picture 5" descr="snowman sarah6">
            <a:extLst>
              <a:ext uri="{FF2B5EF4-FFF2-40B4-BE49-F238E27FC236}">
                <a16:creationId xmlns:a16="http://schemas.microsoft.com/office/drawing/2014/main" id="{23B8EBBF-5E92-4E97-B169-CEAF98ED9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2911475" cy="31242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98DBD7F-D23C-465C-9FEA-84FB65D2E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solidFill>
            <a:srgbClr val="66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6000">
                <a:latin typeface="Comic Sans MS" panose="030F0702030302020204" pitchFamily="66" charset="0"/>
              </a:rPr>
              <a:t>Quel temps fait-il?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EA0A6FC0-A3E9-4410-A808-D8354F6F5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5638800"/>
            <a:ext cx="53959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 b="1">
                <a:solidFill>
                  <a:srgbClr val="3333CC"/>
                </a:solidFill>
                <a:latin typeface="Comic Sans MS" panose="030F0702030302020204" pitchFamily="66" charset="0"/>
              </a:rPr>
              <a:t>Il y a du soleil.</a:t>
            </a:r>
            <a:endParaRPr lang="en-US" altLang="en-US" sz="4400" b="1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102" name="Object 6">
            <a:extLst>
              <a:ext uri="{FF2B5EF4-FFF2-40B4-BE49-F238E27FC236}">
                <a16:creationId xmlns:a16="http://schemas.microsoft.com/office/drawing/2014/main" id="{F060BC8C-BF33-4F34-9D16-0C483F8C0B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1638" y="2209800"/>
          <a:ext cx="3154362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orelPhotoPaint.Image.8" r:id="rId3" imgW="2252598" imgH="2285846" progId="CorelPhotoPaint.Image.8">
                  <p:embed/>
                </p:oleObj>
              </mc:Choice>
              <mc:Fallback>
                <p:oleObj name="CorelPhotoPaint.Image.8" r:id="rId3" imgW="2252598" imgH="2285846" progId="CorelPhotoPaint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2209800"/>
                        <a:ext cx="3154362" cy="32004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7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93E5424-9F68-48F4-B6CA-2A6E7CA4A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  <a:solidFill>
            <a:srgbClr val="66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6000">
                <a:latin typeface="Comic Sans MS" panose="030F0702030302020204" pitchFamily="66" charset="0"/>
              </a:rPr>
              <a:t>Quel temps fait-il?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E95F8C9F-F23A-4103-B4B2-E6A16265B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3" y="5638800"/>
            <a:ext cx="55260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 b="1">
                <a:solidFill>
                  <a:srgbClr val="3333CC"/>
                </a:solidFill>
                <a:latin typeface="Comic Sans MS" panose="030F0702030302020204" pitchFamily="66" charset="0"/>
              </a:rPr>
              <a:t>Il y a un orage.</a:t>
            </a:r>
            <a:endParaRPr lang="en-US" altLang="en-US" sz="4400" b="1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126" name="Object 6">
            <a:extLst>
              <a:ext uri="{FF2B5EF4-FFF2-40B4-BE49-F238E27FC236}">
                <a16:creationId xmlns:a16="http://schemas.microsoft.com/office/drawing/2014/main" id="{EE019757-1F0E-42EF-9B3E-1E50FB370B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2019300"/>
          <a:ext cx="3495675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orelPhotoPaint.Image.8" r:id="rId3" imgW="2809513" imgH="2726391" progId="CorelPhotoPaint.Image.8">
                  <p:embed/>
                </p:oleObj>
              </mc:Choice>
              <mc:Fallback>
                <p:oleObj name="CorelPhotoPaint.Image.8" r:id="rId3" imgW="2809513" imgH="2726391" progId="CorelPhotoPaint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019300"/>
                        <a:ext cx="3495675" cy="33909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8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 autoUpdateAnimBg="0"/>
      <p:bldP spid="512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6E776292-C74F-497B-A4E5-34D52469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  <a:solidFill>
            <a:srgbClr val="66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6000">
                <a:latin typeface="Comic Sans MS" panose="030F0702030302020204" pitchFamily="66" charset="0"/>
              </a:rPr>
              <a:t>Quel temps fait-il?</a:t>
            </a:r>
          </a:p>
        </p:txBody>
      </p:sp>
      <p:sp>
        <p:nvSpPr>
          <p:cNvPr id="10244" name="Text Box 1028">
            <a:extLst>
              <a:ext uri="{FF2B5EF4-FFF2-40B4-BE49-F238E27FC236}">
                <a16:creationId xmlns:a16="http://schemas.microsoft.com/office/drawing/2014/main" id="{3931F10B-217A-46E5-9376-99877C073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638800"/>
            <a:ext cx="4102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 b="1">
                <a:solidFill>
                  <a:srgbClr val="3333CC"/>
                </a:solidFill>
                <a:latin typeface="Comic Sans MS" panose="030F0702030302020204" pitchFamily="66" charset="0"/>
              </a:rPr>
              <a:t>Il fait gris.</a:t>
            </a:r>
          </a:p>
        </p:txBody>
      </p:sp>
      <p:pic>
        <p:nvPicPr>
          <p:cNvPr id="10247" name="Picture 1031" descr="clouds5">
            <a:extLst>
              <a:ext uri="{FF2B5EF4-FFF2-40B4-BE49-F238E27FC236}">
                <a16:creationId xmlns:a16="http://schemas.microsoft.com/office/drawing/2014/main" id="{59E0EFE5-0C37-4397-89DE-F0B55ABF0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111375"/>
            <a:ext cx="2968625" cy="32226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7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6FE8401-BD50-495E-8953-03EAFB28C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  <a:solidFill>
            <a:srgbClr val="66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6000">
                <a:latin typeface="Comic Sans MS" panose="030F0702030302020204" pitchFamily="66" charset="0"/>
              </a:rPr>
              <a:t>Quel temps fait-il?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30307A91-0AD6-403F-B796-8D3DB163B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715000"/>
            <a:ext cx="26590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 b="1">
                <a:solidFill>
                  <a:srgbClr val="3333CC"/>
                </a:solidFill>
                <a:latin typeface="Comic Sans MS" panose="030F0702030302020204" pitchFamily="66" charset="0"/>
              </a:rPr>
              <a:t>Il g</a:t>
            </a:r>
            <a:r>
              <a:rPr lang="en-GB" altLang="en-US" sz="5400" b="1">
                <a:solidFill>
                  <a:srgbClr val="3333CC"/>
                </a:solidFill>
                <a:latin typeface="Comic Sans MS" panose="030F0702030302020204" pitchFamily="66" charset="0"/>
              </a:rPr>
              <a:t>è</a:t>
            </a:r>
            <a:r>
              <a:rPr lang="en-US" altLang="en-US" sz="5400" b="1">
                <a:solidFill>
                  <a:srgbClr val="3333CC"/>
                </a:solidFill>
                <a:latin typeface="Comic Sans MS" panose="030F0702030302020204" pitchFamily="66" charset="0"/>
              </a:rPr>
              <a:t>le.</a:t>
            </a:r>
          </a:p>
        </p:txBody>
      </p:sp>
      <p:pic>
        <p:nvPicPr>
          <p:cNvPr id="11270" name="Picture 6" descr="ice fiona">
            <a:extLst>
              <a:ext uri="{FF2B5EF4-FFF2-40B4-BE49-F238E27FC236}">
                <a16:creationId xmlns:a16="http://schemas.microsoft.com/office/drawing/2014/main" id="{287EC718-E25D-47C2-8FE7-3D722900B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017838" cy="35052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26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7F2CFD8-E812-4BA9-805B-F077DECD8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  <a:solidFill>
            <a:srgbClr val="66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6000">
                <a:latin typeface="Comic Sans MS" panose="030F0702030302020204" pitchFamily="66" charset="0"/>
              </a:rPr>
              <a:t>Quel temps fait-il?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48F04A13-1320-4D95-8E53-8F7370C7E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638800"/>
            <a:ext cx="51514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 b="1">
                <a:solidFill>
                  <a:srgbClr val="3333CC"/>
                </a:solidFill>
                <a:latin typeface="Comic Sans MS" panose="030F0702030302020204" pitchFamily="66" charset="0"/>
              </a:rPr>
              <a:t>Il y a du vent.</a:t>
            </a:r>
            <a:endParaRPr lang="en-US" altLang="en-US" sz="4400" b="1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4" name="Picture 6" descr="wind2">
            <a:extLst>
              <a:ext uri="{FF2B5EF4-FFF2-40B4-BE49-F238E27FC236}">
                <a16:creationId xmlns:a16="http://schemas.microsoft.com/office/drawing/2014/main" id="{C1F1A9F8-A703-44A9-8B92-920C58274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46300"/>
            <a:ext cx="3581400" cy="3187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5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 autoUpdateAnimBg="0"/>
      <p:bldP spid="1229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A147BA9-4CD0-4FAB-9D85-0A2DD1F5A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solidFill>
            <a:srgbClr val="66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6000">
                <a:latin typeface="Comic Sans MS" panose="030F0702030302020204" pitchFamily="66" charset="0"/>
              </a:rPr>
              <a:t>Quel temps fait-il?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02C708F7-3173-448B-AA39-228CEA2DC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562600"/>
            <a:ext cx="44116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 b="1">
                <a:solidFill>
                  <a:srgbClr val="3333CC"/>
                </a:solidFill>
                <a:latin typeface="Comic Sans MS" panose="030F0702030302020204" pitchFamily="66" charset="0"/>
              </a:rPr>
              <a:t>Il fait beau.</a:t>
            </a:r>
            <a:endParaRPr lang="en-US" altLang="en-US" sz="4400" b="1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4342" name="Object 6">
            <a:extLst>
              <a:ext uri="{FF2B5EF4-FFF2-40B4-BE49-F238E27FC236}">
                <a16:creationId xmlns:a16="http://schemas.microsoft.com/office/drawing/2014/main" id="{BD0A02B3-B23F-43CC-9FCF-A85BC1A5E5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8475" y="2211388"/>
          <a:ext cx="2981325" cy="297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CorelPhotoPaint.Image.8" r:id="rId3" imgW="2152852" imgH="2144539" progId="CorelPhotoPaint.Image.8">
                  <p:embed/>
                </p:oleObj>
              </mc:Choice>
              <mc:Fallback>
                <p:oleObj name="CorelPhotoPaint.Image.8" r:id="rId3" imgW="2152852" imgH="2144539" progId="CorelPhotoPaint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2211388"/>
                        <a:ext cx="2981325" cy="2970212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74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3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314A6E5-0D87-4087-86D5-108C17DC6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  <a:solidFill>
            <a:srgbClr val="66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6000">
                <a:latin typeface="Comic Sans MS" panose="030F0702030302020204" pitchFamily="66" charset="0"/>
              </a:rPr>
              <a:t>Quel temps fait-il?</a:t>
            </a: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91E0636E-A53E-41A6-B80C-0EE49044F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33800"/>
            <a:ext cx="1620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33CC"/>
                </a:solidFill>
                <a:latin typeface="Comic Sans MS" panose="030F0702030302020204" pitchFamily="66" charset="0"/>
              </a:rPr>
              <a:t>Il pleut.</a:t>
            </a: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A2C5A016-F779-4399-ABA8-EE2B33694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3748088"/>
            <a:ext cx="1465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33CC"/>
                </a:solidFill>
                <a:latin typeface="Comic Sans MS" panose="030F0702030302020204" pitchFamily="66" charset="0"/>
              </a:rPr>
              <a:t>Il g</a:t>
            </a:r>
            <a:r>
              <a:rPr lang="en-GB" altLang="en-US" sz="2800" b="1">
                <a:solidFill>
                  <a:srgbClr val="FF33CC"/>
                </a:solidFill>
                <a:latin typeface="Comic Sans MS" panose="030F0702030302020204" pitchFamily="66" charset="0"/>
              </a:rPr>
              <a:t>è</a:t>
            </a:r>
            <a:r>
              <a:rPr lang="en-US" altLang="en-US" sz="2800" b="1">
                <a:solidFill>
                  <a:srgbClr val="FF33CC"/>
                </a:solidFill>
                <a:latin typeface="Comic Sans MS" panose="030F0702030302020204" pitchFamily="66" charset="0"/>
              </a:rPr>
              <a:t>le.</a:t>
            </a:r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7C8FABDC-9520-4544-A556-D8C01AF0F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6110288"/>
            <a:ext cx="1654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33CC"/>
                </a:solidFill>
                <a:latin typeface="Comic Sans MS" panose="030F0702030302020204" pitchFamily="66" charset="0"/>
              </a:rPr>
              <a:t>Il neige.</a:t>
            </a: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5C880B32-8058-4B60-9CA2-D56FDB73D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650" y="6110288"/>
            <a:ext cx="2216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33CC"/>
                </a:solidFill>
                <a:latin typeface="Comic Sans MS" panose="030F0702030302020204" pitchFamily="66" charset="0"/>
              </a:rPr>
              <a:t>Il fait gris.</a:t>
            </a:r>
          </a:p>
        </p:txBody>
      </p:sp>
      <p:sp>
        <p:nvSpPr>
          <p:cNvPr id="17426" name="Text Box 18">
            <a:extLst>
              <a:ext uri="{FF2B5EF4-FFF2-40B4-BE49-F238E27FC236}">
                <a16:creationId xmlns:a16="http://schemas.microsoft.com/office/drawing/2014/main" id="{5892A5AC-86C2-44E6-B5E1-B54EBDFB6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733800"/>
            <a:ext cx="1636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33CC"/>
                </a:solidFill>
                <a:latin typeface="Comic Sans MS" panose="030F0702030302020204" pitchFamily="66" charset="0"/>
              </a:rPr>
              <a:t>Il gr</a:t>
            </a:r>
            <a:r>
              <a:rPr lang="en-GB" altLang="en-US" sz="2800" b="1">
                <a:solidFill>
                  <a:srgbClr val="FF33CC"/>
                </a:solidFill>
                <a:latin typeface="Comic Sans MS" panose="030F0702030302020204" pitchFamily="66" charset="0"/>
              </a:rPr>
              <a:t>è</a:t>
            </a:r>
            <a:r>
              <a:rPr lang="en-US" altLang="en-US" sz="2800" b="1">
                <a:solidFill>
                  <a:srgbClr val="FF33CC"/>
                </a:solidFill>
                <a:latin typeface="Comic Sans MS" panose="030F0702030302020204" pitchFamily="66" charset="0"/>
              </a:rPr>
              <a:t>le.</a:t>
            </a:r>
          </a:p>
        </p:txBody>
      </p:sp>
      <p:pic>
        <p:nvPicPr>
          <p:cNvPr id="17427" name="Picture 19" descr="ice fiona">
            <a:extLst>
              <a:ext uri="{FF2B5EF4-FFF2-40B4-BE49-F238E27FC236}">
                <a16:creationId xmlns:a16="http://schemas.microsoft.com/office/drawing/2014/main" id="{6C6E23CF-3E17-4369-848D-32404B74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1509713" cy="17526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clouds3">
            <a:extLst>
              <a:ext uri="{FF2B5EF4-FFF2-40B4-BE49-F238E27FC236}">
                <a16:creationId xmlns:a16="http://schemas.microsoft.com/office/drawing/2014/main" id="{46C196B1-A043-4032-A056-DDF880B6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4495800"/>
            <a:ext cx="1644650" cy="15097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429" name="Object 21">
            <a:extLst>
              <a:ext uri="{FF2B5EF4-FFF2-40B4-BE49-F238E27FC236}">
                <a16:creationId xmlns:a16="http://schemas.microsoft.com/office/drawing/2014/main" id="{DCB494B9-4B19-4014-AD06-30E6ADC52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4419600"/>
          <a:ext cx="11858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CorelPhotoPaint.Image.8" r:id="rId5" imgW="2053106" imgH="2767952" progId="CorelPhotoPaint.Image.8">
                  <p:embed/>
                </p:oleObj>
              </mc:Choice>
              <mc:Fallback>
                <p:oleObj name="CorelPhotoPaint.Image.8" r:id="rId5" imgW="2053106" imgH="2767952" progId="CorelPhotoPaint.Imag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19600"/>
                        <a:ext cx="1185863" cy="16002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30" name="Picture 22" descr="clouds nicola">
            <a:extLst>
              <a:ext uri="{FF2B5EF4-FFF2-40B4-BE49-F238E27FC236}">
                <a16:creationId xmlns:a16="http://schemas.microsoft.com/office/drawing/2014/main" id="{5C1A4782-0927-4538-8076-2D08DA52B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1600200" cy="15621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1" name="Picture 23" descr="hail2">
            <a:extLst>
              <a:ext uri="{FF2B5EF4-FFF2-40B4-BE49-F238E27FC236}">
                <a16:creationId xmlns:a16="http://schemas.microsoft.com/office/drawing/2014/main" id="{AF760D2E-9112-401C-A977-E93A49BDE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1590675" cy="16002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4" name="Text Box 26">
            <a:extLst>
              <a:ext uri="{FF2B5EF4-FFF2-40B4-BE49-F238E27FC236}">
                <a16:creationId xmlns:a16="http://schemas.microsoft.com/office/drawing/2014/main" id="{A1DA1C23-3BD3-4ECA-8DAE-A5C0D51C3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6110288"/>
            <a:ext cx="2757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33CC"/>
                </a:solidFill>
                <a:latin typeface="Comic Sans MS" panose="030F0702030302020204" pitchFamily="66" charset="0"/>
              </a:rPr>
              <a:t>Il y a du vent.</a:t>
            </a:r>
          </a:p>
        </p:txBody>
      </p:sp>
      <p:pic>
        <p:nvPicPr>
          <p:cNvPr id="17435" name="Picture 27" descr="wind2">
            <a:extLst>
              <a:ext uri="{FF2B5EF4-FFF2-40B4-BE49-F238E27FC236}">
                <a16:creationId xmlns:a16="http://schemas.microsoft.com/office/drawing/2014/main" id="{DAE721A1-96EB-4F2E-95D6-24F71492E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84675"/>
            <a:ext cx="1752600" cy="15589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5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utoUpdateAnimBg="0"/>
      <p:bldP spid="17419" grpId="0" autoUpdateAnimBg="0"/>
      <p:bldP spid="17420" grpId="0" autoUpdateAnimBg="0"/>
      <p:bldP spid="17421" grpId="0" autoUpdateAnimBg="0"/>
      <p:bldP spid="17424" grpId="0" autoUpdateAnimBg="0"/>
      <p:bldP spid="17426" grpId="0" autoUpdateAnimBg="0"/>
      <p:bldP spid="17434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143</Words>
  <Application>Microsoft Office PowerPoint</Application>
  <PresentationFormat>On-screen Show (4:3)</PresentationFormat>
  <Paragraphs>34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Times New Roman</vt:lpstr>
      <vt:lpstr>Arial</vt:lpstr>
      <vt:lpstr>Comic Sans MS</vt:lpstr>
      <vt:lpstr>Default Design</vt:lpstr>
      <vt:lpstr>Corel PHOTO-PAINT 8.0 Image</vt:lpstr>
      <vt:lpstr>Quel temps fait-il?</vt:lpstr>
      <vt:lpstr>Quel temps fait-il?</vt:lpstr>
      <vt:lpstr>Quel temps fait-il?</vt:lpstr>
      <vt:lpstr>Quel temps fait-il?</vt:lpstr>
      <vt:lpstr>Quel temps fait-il?</vt:lpstr>
      <vt:lpstr>Quel temps fait-il?</vt:lpstr>
      <vt:lpstr>Quel temps fait-il?</vt:lpstr>
      <vt:lpstr>Quel temps fait-il?</vt:lpstr>
      <vt:lpstr>Quel temps fait-il?</vt:lpstr>
      <vt:lpstr>Quel temps fait-il?</vt:lpstr>
      <vt:lpstr>Quel temps fait-il?</vt:lpstr>
    </vt:vector>
  </TitlesOfParts>
  <Company>Forthill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ist das Wetter?</dc:title>
  <dc:creator>Lydia Catto</dc:creator>
  <cp:lastModifiedBy>Mr Beard</cp:lastModifiedBy>
  <cp:revision>62</cp:revision>
  <dcterms:created xsi:type="dcterms:W3CDTF">2001-04-28T12:02:12Z</dcterms:created>
  <dcterms:modified xsi:type="dcterms:W3CDTF">2021-01-09T22:08:27Z</dcterms:modified>
</cp:coreProperties>
</file>