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7" r:id="rId5"/>
    <p:sldId id="256" r:id="rId6"/>
    <p:sldId id="258" r:id="rId7"/>
    <p:sldId id="263" r:id="rId8"/>
    <p:sldId id="262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0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8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4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4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1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6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7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0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8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CC03-26A6-4BAB-A6E1-08DFD4B2300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CF05-883F-49B1-B09D-6A216D17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5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azon River - Physiography of the river course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29953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1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ramatic pictures show rise in water levels at the River Merse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Dramatic pictures show rise in water levels at the River Merse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81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0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ver Merse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63466"/>
            <a:ext cx="41148000" cy="231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6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erial View of Amazon Rainforest and Tributary of Rio Negr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01154" cy="93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6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erial view of Amazon rainforest and tributary of the Rio Negro, Manaus, Amazonas, Brazil, South Americ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3206549" cy="88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9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Amazon and it's Meanders!!! by Jake Loch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121920"/>
            <a:ext cx="107061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7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4" y="2493963"/>
            <a:ext cx="26209315" cy="21829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mazon Rive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87" y="0"/>
            <a:ext cx="8190411" cy="81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azon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743509" cy="99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2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River Mersey The River Mersey is located in England, start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2" y="3275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6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ver Merse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0"/>
            <a:ext cx="12404024" cy="6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9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River Mersey at Sale Water Park in Manchester, England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12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8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Matthews</dc:creator>
  <cp:lastModifiedBy>Carolyn Matthews</cp:lastModifiedBy>
  <cp:revision>3</cp:revision>
  <dcterms:created xsi:type="dcterms:W3CDTF">2020-05-07T08:34:51Z</dcterms:created>
  <dcterms:modified xsi:type="dcterms:W3CDTF">2020-05-07T08:46:54Z</dcterms:modified>
</cp:coreProperties>
</file>